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9" d="100"/>
          <a:sy n="69" d="100"/>
        </p:scale>
        <p:origin x="-4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66673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718" y="3888248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and tell how often you do something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803" y="49530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and tell how </a:t>
            </a:r>
            <a:r>
              <a:rPr lang="en-US" sz="2800" dirty="0" smtClean="0">
                <a:latin typeface="Kristen ITC" pitchFamily="66" charset="0"/>
              </a:rPr>
              <a:t>well </a:t>
            </a:r>
            <a:r>
              <a:rPr lang="en-US" sz="2800" dirty="0" smtClean="0">
                <a:latin typeface="Kristen ITC" pitchFamily="66" charset="0"/>
              </a:rPr>
              <a:t>you do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111</cp:revision>
  <cp:lastPrinted>2013-12-09T12:32:56Z</cp:lastPrinted>
  <dcterms:created xsi:type="dcterms:W3CDTF">2011-09-14T23:22:57Z</dcterms:created>
  <dcterms:modified xsi:type="dcterms:W3CDTF">2013-12-12T18:59:31Z</dcterms:modified>
</cp:coreProperties>
</file>